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4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ZID ZIAD" userId="c4ba16dc75957abe" providerId="LiveId" clId="{BF4E5060-9BE2-4530-91E0-CF0DC297D7FA}"/>
    <pc:docChg chg="undo redo custSel addSld modSld sldOrd">
      <pc:chgData name="BOUZID ZIAD" userId="c4ba16dc75957abe" providerId="LiveId" clId="{BF4E5060-9BE2-4530-91E0-CF0DC297D7FA}" dt="2023-07-28T18:56:24.592" v="1844" actId="1076"/>
      <pc:docMkLst>
        <pc:docMk/>
      </pc:docMkLst>
      <pc:sldChg chg="addSp delSp modSp mod">
        <pc:chgData name="BOUZID ZIAD" userId="c4ba16dc75957abe" providerId="LiveId" clId="{BF4E5060-9BE2-4530-91E0-CF0DC297D7FA}" dt="2023-07-28T18:37:25.430" v="1837" actId="1076"/>
        <pc:sldMkLst>
          <pc:docMk/>
          <pc:sldMk cId="1803312469" sldId="256"/>
        </pc:sldMkLst>
        <pc:spChg chg="mod">
          <ac:chgData name="BOUZID ZIAD" userId="c4ba16dc75957abe" providerId="LiveId" clId="{BF4E5060-9BE2-4530-91E0-CF0DC297D7FA}" dt="2023-07-28T18:37:25.430" v="1837" actId="1076"/>
          <ac:spMkLst>
            <pc:docMk/>
            <pc:sldMk cId="1803312469" sldId="256"/>
            <ac:spMk id="8" creationId="{0D709EE2-00B7-6DC0-E17E-F978FD99E82C}"/>
          </ac:spMkLst>
        </pc:spChg>
        <pc:spChg chg="mod">
          <ac:chgData name="BOUZID ZIAD" userId="c4ba16dc75957abe" providerId="LiveId" clId="{BF4E5060-9BE2-4530-91E0-CF0DC297D7FA}" dt="2023-06-25T18:33:16.149" v="11" actId="1076"/>
          <ac:spMkLst>
            <pc:docMk/>
            <pc:sldMk cId="1803312469" sldId="256"/>
            <ac:spMk id="13" creationId="{61E313A6-BA73-2967-A55C-77F5FB581321}"/>
          </ac:spMkLst>
        </pc:spChg>
        <pc:spChg chg="add del mod">
          <ac:chgData name="BOUZID ZIAD" userId="c4ba16dc75957abe" providerId="LiveId" clId="{BF4E5060-9BE2-4530-91E0-CF0DC297D7FA}" dt="2023-06-25T18:34:16.472" v="18" actId="478"/>
          <ac:spMkLst>
            <pc:docMk/>
            <pc:sldMk cId="1803312469" sldId="256"/>
            <ac:spMk id="16" creationId="{37F1CF00-628D-E4BA-6B7A-DC9B79B72628}"/>
          </ac:spMkLst>
        </pc:spChg>
        <pc:spChg chg="add mod">
          <ac:chgData name="BOUZID ZIAD" userId="c4ba16dc75957abe" providerId="LiveId" clId="{BF4E5060-9BE2-4530-91E0-CF0DC297D7FA}" dt="2023-06-25T18:35:50.276" v="28" actId="207"/>
          <ac:spMkLst>
            <pc:docMk/>
            <pc:sldMk cId="1803312469" sldId="256"/>
            <ac:spMk id="17" creationId="{EF358FCC-221D-85F9-4624-B52024526FBD}"/>
          </ac:spMkLst>
        </pc:spChg>
        <pc:picChg chg="mod">
          <ac:chgData name="BOUZID ZIAD" userId="c4ba16dc75957abe" providerId="LiveId" clId="{BF4E5060-9BE2-4530-91E0-CF0DC297D7FA}" dt="2023-07-01T05:22:13.142" v="786" actId="1076"/>
          <ac:picMkLst>
            <pc:docMk/>
            <pc:sldMk cId="1803312469" sldId="256"/>
            <ac:picMk id="14" creationId="{B1FA49A2-532D-05E2-C394-CD97EC7D7F79}"/>
          </ac:picMkLst>
        </pc:picChg>
        <pc:picChg chg="add mod">
          <ac:chgData name="BOUZID ZIAD" userId="c4ba16dc75957abe" providerId="LiveId" clId="{BF4E5060-9BE2-4530-91E0-CF0DC297D7FA}" dt="2023-07-01T05:22:06.826" v="784" actId="1076"/>
          <ac:picMkLst>
            <pc:docMk/>
            <pc:sldMk cId="1803312469" sldId="256"/>
            <ac:picMk id="15" creationId="{0839113B-D409-C6A2-561F-3A554745204B}"/>
          </ac:picMkLst>
        </pc:picChg>
      </pc:sldChg>
      <pc:sldChg chg="addSp delSp modSp mod ord">
        <pc:chgData name="BOUZID ZIAD" userId="c4ba16dc75957abe" providerId="LiveId" clId="{BF4E5060-9BE2-4530-91E0-CF0DC297D7FA}" dt="2023-07-13T16:12:20.838" v="1773" actId="1076"/>
        <pc:sldMkLst>
          <pc:docMk/>
          <pc:sldMk cId="3965787677" sldId="257"/>
        </pc:sldMkLst>
        <pc:spChg chg="add mod">
          <ac:chgData name="BOUZID ZIAD" userId="c4ba16dc75957abe" providerId="LiveId" clId="{BF4E5060-9BE2-4530-91E0-CF0DC297D7FA}" dt="2023-06-30T20:13:05.937" v="490" actId="1076"/>
          <ac:spMkLst>
            <pc:docMk/>
            <pc:sldMk cId="3965787677" sldId="257"/>
            <ac:spMk id="2" creationId="{3B1E8898-D60D-C9A2-4BC5-A91186C165FB}"/>
          </ac:spMkLst>
        </pc:spChg>
        <pc:spChg chg="del mod">
          <ac:chgData name="BOUZID ZIAD" userId="c4ba16dc75957abe" providerId="LiveId" clId="{BF4E5060-9BE2-4530-91E0-CF0DC297D7FA}" dt="2023-06-30T19:57:50.722" v="65" actId="478"/>
          <ac:spMkLst>
            <pc:docMk/>
            <pc:sldMk cId="3965787677" sldId="257"/>
            <ac:spMk id="3" creationId="{D6BD4475-8C2D-E6C9-22E2-7959452D9034}"/>
          </ac:spMkLst>
        </pc:spChg>
        <pc:spChg chg="mod">
          <ac:chgData name="BOUZID ZIAD" userId="c4ba16dc75957abe" providerId="LiveId" clId="{BF4E5060-9BE2-4530-91E0-CF0DC297D7FA}" dt="2023-07-01T07:58:34.889" v="1600" actId="255"/>
          <ac:spMkLst>
            <pc:docMk/>
            <pc:sldMk cId="3965787677" sldId="257"/>
            <ac:spMk id="4" creationId="{F82A708C-9F03-B237-8BDA-7B1BE618F916}"/>
          </ac:spMkLst>
        </pc:spChg>
        <pc:spChg chg="add mod">
          <ac:chgData name="BOUZID ZIAD" userId="c4ba16dc75957abe" providerId="LiveId" clId="{BF4E5060-9BE2-4530-91E0-CF0DC297D7FA}" dt="2023-06-30T20:13:05.937" v="490" actId="1076"/>
          <ac:spMkLst>
            <pc:docMk/>
            <pc:sldMk cId="3965787677" sldId="257"/>
            <ac:spMk id="5" creationId="{663536AB-52E4-7904-D110-B190B1E3DA59}"/>
          </ac:spMkLst>
        </pc:spChg>
        <pc:spChg chg="add mod">
          <ac:chgData name="BOUZID ZIAD" userId="c4ba16dc75957abe" providerId="LiveId" clId="{BF4E5060-9BE2-4530-91E0-CF0DC297D7FA}" dt="2023-07-01T13:51:26.195" v="1622" actId="20577"/>
          <ac:spMkLst>
            <pc:docMk/>
            <pc:sldMk cId="3965787677" sldId="257"/>
            <ac:spMk id="6" creationId="{F418F2E1-0BE0-D2E7-AAEF-B3ACE5EF6BF9}"/>
          </ac:spMkLst>
        </pc:spChg>
        <pc:spChg chg="add mod">
          <ac:chgData name="BOUZID ZIAD" userId="c4ba16dc75957abe" providerId="LiveId" clId="{BF4E5060-9BE2-4530-91E0-CF0DC297D7FA}" dt="2023-07-13T16:12:20.838" v="1773" actId="1076"/>
          <ac:spMkLst>
            <pc:docMk/>
            <pc:sldMk cId="3965787677" sldId="257"/>
            <ac:spMk id="7" creationId="{5DDE5BC6-567A-541B-A28D-ABEF5BA0EC5C}"/>
          </ac:spMkLst>
        </pc:spChg>
        <pc:spChg chg="add mod">
          <ac:chgData name="BOUZID ZIAD" userId="c4ba16dc75957abe" providerId="LiveId" clId="{BF4E5060-9BE2-4530-91E0-CF0DC297D7FA}" dt="2023-07-13T16:12:20.838" v="1773" actId="1076"/>
          <ac:spMkLst>
            <pc:docMk/>
            <pc:sldMk cId="3965787677" sldId="257"/>
            <ac:spMk id="8" creationId="{A6E01220-23AF-6EFD-AB09-C9DA94DF609F}"/>
          </ac:spMkLst>
        </pc:spChg>
        <pc:spChg chg="add mod">
          <ac:chgData name="BOUZID ZIAD" userId="c4ba16dc75957abe" providerId="LiveId" clId="{BF4E5060-9BE2-4530-91E0-CF0DC297D7FA}" dt="2023-07-13T16:12:20.838" v="1773" actId="1076"/>
          <ac:spMkLst>
            <pc:docMk/>
            <pc:sldMk cId="3965787677" sldId="257"/>
            <ac:spMk id="9" creationId="{5C425A32-95B9-F078-1B34-E8E10D349FFD}"/>
          </ac:spMkLst>
        </pc:spChg>
        <pc:spChg chg="add mod">
          <ac:chgData name="BOUZID ZIAD" userId="c4ba16dc75957abe" providerId="LiveId" clId="{BF4E5060-9BE2-4530-91E0-CF0DC297D7FA}" dt="2023-07-13T16:12:20.838" v="1773" actId="1076"/>
          <ac:spMkLst>
            <pc:docMk/>
            <pc:sldMk cId="3965787677" sldId="257"/>
            <ac:spMk id="10" creationId="{AB3C5942-69E4-7F7B-188B-003483FBFD11}"/>
          </ac:spMkLst>
        </pc:spChg>
        <pc:spChg chg="add del mod">
          <ac:chgData name="BOUZID ZIAD" userId="c4ba16dc75957abe" providerId="LiveId" clId="{BF4E5060-9BE2-4530-91E0-CF0DC297D7FA}" dt="2023-06-30T20:06:29.920" v="390" actId="478"/>
          <ac:spMkLst>
            <pc:docMk/>
            <pc:sldMk cId="3965787677" sldId="257"/>
            <ac:spMk id="11" creationId="{08087EA9-CD2E-BACF-95AA-197F472C1785}"/>
          </ac:spMkLst>
        </pc:spChg>
        <pc:spChg chg="add mod">
          <ac:chgData name="BOUZID ZIAD" userId="c4ba16dc75957abe" providerId="LiveId" clId="{BF4E5060-9BE2-4530-91E0-CF0DC297D7FA}" dt="2023-07-13T16:12:20.838" v="1773" actId="1076"/>
          <ac:spMkLst>
            <pc:docMk/>
            <pc:sldMk cId="3965787677" sldId="257"/>
            <ac:spMk id="12" creationId="{C029EC9A-C530-5959-2F0F-6B667E445CDB}"/>
          </ac:spMkLst>
        </pc:spChg>
        <pc:spChg chg="add mod">
          <ac:chgData name="BOUZID ZIAD" userId="c4ba16dc75957abe" providerId="LiveId" clId="{BF4E5060-9BE2-4530-91E0-CF0DC297D7FA}" dt="2023-07-13T16:12:20.838" v="1773" actId="1076"/>
          <ac:spMkLst>
            <pc:docMk/>
            <pc:sldMk cId="3965787677" sldId="257"/>
            <ac:spMk id="13" creationId="{2B807A9D-DDE1-6196-AEF1-365597FA37BF}"/>
          </ac:spMkLst>
        </pc:spChg>
        <pc:spChg chg="add mod">
          <ac:chgData name="BOUZID ZIAD" userId="c4ba16dc75957abe" providerId="LiveId" clId="{BF4E5060-9BE2-4530-91E0-CF0DC297D7FA}" dt="2023-07-13T16:12:20.838" v="1773" actId="1076"/>
          <ac:spMkLst>
            <pc:docMk/>
            <pc:sldMk cId="3965787677" sldId="257"/>
            <ac:spMk id="14" creationId="{A3924EDC-D652-B7C7-9301-6F4DF522746A}"/>
          </ac:spMkLst>
        </pc:spChg>
        <pc:spChg chg="add del mod">
          <ac:chgData name="BOUZID ZIAD" userId="c4ba16dc75957abe" providerId="LiveId" clId="{BF4E5060-9BE2-4530-91E0-CF0DC297D7FA}" dt="2023-07-13T16:11:59.701" v="1769" actId="478"/>
          <ac:spMkLst>
            <pc:docMk/>
            <pc:sldMk cId="3965787677" sldId="257"/>
            <ac:spMk id="15" creationId="{F1452C03-39DA-DFF6-A79E-1EF6EFDE5F2A}"/>
          </ac:spMkLst>
        </pc:spChg>
        <pc:spChg chg="add del mod">
          <ac:chgData name="BOUZID ZIAD" userId="c4ba16dc75957abe" providerId="LiveId" clId="{BF4E5060-9BE2-4530-91E0-CF0DC297D7FA}" dt="2023-07-13T16:11:58.407" v="1768" actId="478"/>
          <ac:spMkLst>
            <pc:docMk/>
            <pc:sldMk cId="3965787677" sldId="257"/>
            <ac:spMk id="16" creationId="{A610F08D-5ADA-7C6C-2DB2-D506B3E81C33}"/>
          </ac:spMkLst>
        </pc:spChg>
      </pc:sldChg>
      <pc:sldChg chg="addSp delSp modSp new mod">
        <pc:chgData name="BOUZID ZIAD" userId="c4ba16dc75957abe" providerId="LiveId" clId="{BF4E5060-9BE2-4530-91E0-CF0DC297D7FA}" dt="2023-07-01T07:58:21.928" v="1597" actId="1076"/>
        <pc:sldMkLst>
          <pc:docMk/>
          <pc:sldMk cId="321075116" sldId="258"/>
        </pc:sldMkLst>
        <pc:spChg chg="mod">
          <ac:chgData name="BOUZID ZIAD" userId="c4ba16dc75957abe" providerId="LiveId" clId="{BF4E5060-9BE2-4530-91E0-CF0DC297D7FA}" dt="2023-07-01T07:58:21.928" v="1597" actId="1076"/>
          <ac:spMkLst>
            <pc:docMk/>
            <pc:sldMk cId="321075116" sldId="258"/>
            <ac:spMk id="2" creationId="{F5CE74E6-E0C7-C90A-CFBD-DAA2DEBDA850}"/>
          </ac:spMkLst>
        </pc:spChg>
        <pc:spChg chg="add del mod">
          <ac:chgData name="BOUZID ZIAD" userId="c4ba16dc75957abe" providerId="LiveId" clId="{BF4E5060-9BE2-4530-91E0-CF0DC297D7FA}" dt="2023-06-30T20:22:21.343" v="724" actId="14100"/>
          <ac:spMkLst>
            <pc:docMk/>
            <pc:sldMk cId="321075116" sldId="258"/>
            <ac:spMk id="3" creationId="{6B7643BA-B320-1857-5220-14624F3CD1A4}"/>
          </ac:spMkLst>
        </pc:spChg>
        <pc:picChg chg="add mod">
          <ac:chgData name="BOUZID ZIAD" userId="c4ba16dc75957abe" providerId="LiveId" clId="{BF4E5060-9BE2-4530-91E0-CF0DC297D7FA}" dt="2023-06-30T20:22:47.089" v="727" actId="1076"/>
          <ac:picMkLst>
            <pc:docMk/>
            <pc:sldMk cId="321075116" sldId="258"/>
            <ac:picMk id="4" creationId="{1189A741-2A11-1EC7-FE9D-A4CD6DA5EDEF}"/>
          </ac:picMkLst>
        </pc:picChg>
      </pc:sldChg>
      <pc:sldChg chg="addSp delSp modSp new mod">
        <pc:chgData name="BOUZID ZIAD" userId="c4ba16dc75957abe" providerId="LiveId" clId="{BF4E5060-9BE2-4530-91E0-CF0DC297D7FA}" dt="2023-07-12T21:48:49.787" v="1764" actId="20577"/>
        <pc:sldMkLst>
          <pc:docMk/>
          <pc:sldMk cId="1449457140" sldId="259"/>
        </pc:sldMkLst>
        <pc:spChg chg="del">
          <ac:chgData name="BOUZID ZIAD" userId="c4ba16dc75957abe" providerId="LiveId" clId="{BF4E5060-9BE2-4530-91E0-CF0DC297D7FA}" dt="2023-07-01T05:23:47.892" v="788" actId="478"/>
          <ac:spMkLst>
            <pc:docMk/>
            <pc:sldMk cId="1449457140" sldId="259"/>
            <ac:spMk id="2" creationId="{91E354DE-0B54-AE9F-C1C5-ADC201F6AF3D}"/>
          </ac:spMkLst>
        </pc:spChg>
        <pc:spChg chg="del">
          <ac:chgData name="BOUZID ZIAD" userId="c4ba16dc75957abe" providerId="LiveId" clId="{BF4E5060-9BE2-4530-91E0-CF0DC297D7FA}" dt="2023-07-01T05:25:37.617" v="791" actId="478"/>
          <ac:spMkLst>
            <pc:docMk/>
            <pc:sldMk cId="1449457140" sldId="259"/>
            <ac:spMk id="3" creationId="{AD4F6C2C-E547-6473-F0B3-72F5FD1B4E7E}"/>
          </ac:spMkLst>
        </pc:spChg>
        <pc:spChg chg="add mod">
          <ac:chgData name="BOUZID ZIAD" userId="c4ba16dc75957abe" providerId="LiveId" clId="{BF4E5060-9BE2-4530-91E0-CF0DC297D7FA}" dt="2023-07-12T21:48:49.787" v="1764" actId="20577"/>
          <ac:spMkLst>
            <pc:docMk/>
            <pc:sldMk cId="1449457140" sldId="259"/>
            <ac:spMk id="4" creationId="{56FCF0DA-C54D-8268-CDCD-DC5A88AC0BA0}"/>
          </ac:spMkLst>
        </pc:spChg>
        <pc:picChg chg="add mod">
          <ac:chgData name="BOUZID ZIAD" userId="c4ba16dc75957abe" providerId="LiveId" clId="{BF4E5060-9BE2-4530-91E0-CF0DC297D7FA}" dt="2023-07-01T05:25:58.526" v="797" actId="1076"/>
          <ac:picMkLst>
            <pc:docMk/>
            <pc:sldMk cId="1449457140" sldId="259"/>
            <ac:picMk id="5" creationId="{3CCDBA02-7968-66B6-2354-0A430394412B}"/>
          </ac:picMkLst>
        </pc:picChg>
      </pc:sldChg>
      <pc:sldChg chg="addSp delSp modSp new mod">
        <pc:chgData name="BOUZID ZIAD" userId="c4ba16dc75957abe" providerId="LiveId" clId="{BF4E5060-9BE2-4530-91E0-CF0DC297D7FA}" dt="2023-07-18T15:11:56.107" v="1836" actId="5793"/>
        <pc:sldMkLst>
          <pc:docMk/>
          <pc:sldMk cId="2576502110" sldId="260"/>
        </pc:sldMkLst>
        <pc:spChg chg="del">
          <ac:chgData name="BOUZID ZIAD" userId="c4ba16dc75957abe" providerId="LiveId" clId="{BF4E5060-9BE2-4530-91E0-CF0DC297D7FA}" dt="2023-07-01T05:28:54.402" v="799" actId="478"/>
          <ac:spMkLst>
            <pc:docMk/>
            <pc:sldMk cId="2576502110" sldId="260"/>
            <ac:spMk id="2" creationId="{103631E8-9333-E856-0A15-52756AC18F21}"/>
          </ac:spMkLst>
        </pc:spChg>
        <pc:spChg chg="mod">
          <ac:chgData name="BOUZID ZIAD" userId="c4ba16dc75957abe" providerId="LiveId" clId="{BF4E5060-9BE2-4530-91E0-CF0DC297D7FA}" dt="2023-07-18T15:11:56.107" v="1836" actId="5793"/>
          <ac:spMkLst>
            <pc:docMk/>
            <pc:sldMk cId="2576502110" sldId="260"/>
            <ac:spMk id="3" creationId="{AC21F9C0-A42C-0DB3-7141-0D366B4DD8A8}"/>
          </ac:spMkLst>
        </pc:spChg>
        <pc:spChg chg="add mod">
          <ac:chgData name="BOUZID ZIAD" userId="c4ba16dc75957abe" providerId="LiveId" clId="{BF4E5060-9BE2-4530-91E0-CF0DC297D7FA}" dt="2023-07-01T07:57:51.114" v="1592" actId="122"/>
          <ac:spMkLst>
            <pc:docMk/>
            <pc:sldMk cId="2576502110" sldId="260"/>
            <ac:spMk id="4" creationId="{AC8C694F-F24F-F5F5-F340-A6D4E06C0D75}"/>
          </ac:spMkLst>
        </pc:spChg>
        <pc:picChg chg="add mod">
          <ac:chgData name="BOUZID ZIAD" userId="c4ba16dc75957abe" providerId="LiveId" clId="{BF4E5060-9BE2-4530-91E0-CF0DC297D7FA}" dt="2023-07-13T17:06:50.013" v="1826" actId="14100"/>
          <ac:picMkLst>
            <pc:docMk/>
            <pc:sldMk cId="2576502110" sldId="260"/>
            <ac:picMk id="5" creationId="{6BC120EE-B4E0-E259-6031-10FA6930AB3B}"/>
          </ac:picMkLst>
        </pc:picChg>
      </pc:sldChg>
      <pc:sldChg chg="addSp delSp modSp new mod">
        <pc:chgData name="BOUZID ZIAD" userId="c4ba16dc75957abe" providerId="LiveId" clId="{BF4E5060-9BE2-4530-91E0-CF0DC297D7FA}" dt="2023-07-01T06:15:41.460" v="1254" actId="14100"/>
        <pc:sldMkLst>
          <pc:docMk/>
          <pc:sldMk cId="1224576547" sldId="261"/>
        </pc:sldMkLst>
        <pc:spChg chg="del">
          <ac:chgData name="BOUZID ZIAD" userId="c4ba16dc75957abe" providerId="LiveId" clId="{BF4E5060-9BE2-4530-91E0-CF0DC297D7FA}" dt="2023-07-01T06:03:24.875" v="1141" actId="478"/>
          <ac:spMkLst>
            <pc:docMk/>
            <pc:sldMk cId="1224576547" sldId="261"/>
            <ac:spMk id="2" creationId="{DBF8102A-D89A-5383-698E-A85FCB2CAE0F}"/>
          </ac:spMkLst>
        </pc:spChg>
        <pc:spChg chg="mod">
          <ac:chgData name="BOUZID ZIAD" userId="c4ba16dc75957abe" providerId="LiveId" clId="{BF4E5060-9BE2-4530-91E0-CF0DC297D7FA}" dt="2023-07-01T06:14:56.046" v="1249" actId="27636"/>
          <ac:spMkLst>
            <pc:docMk/>
            <pc:sldMk cId="1224576547" sldId="261"/>
            <ac:spMk id="3" creationId="{C830FB57-F973-DC49-4CC6-3411377A0704}"/>
          </ac:spMkLst>
        </pc:spChg>
        <pc:spChg chg="add mod">
          <ac:chgData name="BOUZID ZIAD" userId="c4ba16dc75957abe" providerId="LiveId" clId="{BF4E5060-9BE2-4530-91E0-CF0DC297D7FA}" dt="2023-07-01T06:14:36.716" v="1244" actId="1076"/>
          <ac:spMkLst>
            <pc:docMk/>
            <pc:sldMk cId="1224576547" sldId="261"/>
            <ac:spMk id="4" creationId="{0E593C19-D3CE-FA21-FCF8-9AEFB94A663A}"/>
          </ac:spMkLst>
        </pc:spChg>
        <pc:picChg chg="add mod">
          <ac:chgData name="BOUZID ZIAD" userId="c4ba16dc75957abe" providerId="LiveId" clId="{BF4E5060-9BE2-4530-91E0-CF0DC297D7FA}" dt="2023-07-01T06:15:41.460" v="1254" actId="14100"/>
          <ac:picMkLst>
            <pc:docMk/>
            <pc:sldMk cId="1224576547" sldId="261"/>
            <ac:picMk id="5" creationId="{73107377-2534-5536-D934-2A2B45DEDD58}"/>
          </ac:picMkLst>
        </pc:picChg>
      </pc:sldChg>
      <pc:sldChg chg="addSp delSp modSp new mod">
        <pc:chgData name="BOUZID ZIAD" userId="c4ba16dc75957abe" providerId="LiveId" clId="{BF4E5060-9BE2-4530-91E0-CF0DC297D7FA}" dt="2023-07-12T20:57:32.019" v="1637" actId="14100"/>
        <pc:sldMkLst>
          <pc:docMk/>
          <pc:sldMk cId="2526491988" sldId="262"/>
        </pc:sldMkLst>
        <pc:spChg chg="del">
          <ac:chgData name="BOUZID ZIAD" userId="c4ba16dc75957abe" providerId="LiveId" clId="{BF4E5060-9BE2-4530-91E0-CF0DC297D7FA}" dt="2023-07-01T06:16:25.302" v="1256" actId="478"/>
          <ac:spMkLst>
            <pc:docMk/>
            <pc:sldMk cId="2526491988" sldId="262"/>
            <ac:spMk id="2" creationId="{5EFF116D-1926-4C7C-C88A-863D008F8BEC}"/>
          </ac:spMkLst>
        </pc:spChg>
        <pc:spChg chg="del">
          <ac:chgData name="BOUZID ZIAD" userId="c4ba16dc75957abe" providerId="LiveId" clId="{BF4E5060-9BE2-4530-91E0-CF0DC297D7FA}" dt="2023-07-01T06:16:38.112" v="1258" actId="478"/>
          <ac:spMkLst>
            <pc:docMk/>
            <pc:sldMk cId="2526491988" sldId="262"/>
            <ac:spMk id="3" creationId="{252D31B4-85BD-40A1-9A5D-3A9869D0B8C6}"/>
          </ac:spMkLst>
        </pc:spChg>
        <pc:spChg chg="add mod">
          <ac:chgData name="BOUZID ZIAD" userId="c4ba16dc75957abe" providerId="LiveId" clId="{BF4E5060-9BE2-4530-91E0-CF0DC297D7FA}" dt="2023-07-01T06:16:26.541" v="1257"/>
          <ac:spMkLst>
            <pc:docMk/>
            <pc:sldMk cId="2526491988" sldId="262"/>
            <ac:spMk id="4" creationId="{FD19646B-00D5-D24B-C70C-B9DDCF72815F}"/>
          </ac:spMkLst>
        </pc:spChg>
        <pc:spChg chg="add mod">
          <ac:chgData name="BOUZID ZIAD" userId="c4ba16dc75957abe" providerId="LiveId" clId="{BF4E5060-9BE2-4530-91E0-CF0DC297D7FA}" dt="2023-07-01T06:18:06.659" v="1293" actId="20577"/>
          <ac:spMkLst>
            <pc:docMk/>
            <pc:sldMk cId="2526491988" sldId="262"/>
            <ac:spMk id="5" creationId="{62075823-F49B-1B0A-A167-735FCCF07A3B}"/>
          </ac:spMkLst>
        </pc:spChg>
        <pc:picChg chg="add mod">
          <ac:chgData name="BOUZID ZIAD" userId="c4ba16dc75957abe" providerId="LiveId" clId="{BF4E5060-9BE2-4530-91E0-CF0DC297D7FA}" dt="2023-07-12T20:57:32.019" v="1637" actId="14100"/>
          <ac:picMkLst>
            <pc:docMk/>
            <pc:sldMk cId="2526491988" sldId="262"/>
            <ac:picMk id="2" creationId="{351E573C-CD06-6DE4-176F-003466CF07D7}"/>
          </ac:picMkLst>
        </pc:picChg>
        <pc:picChg chg="add del mod">
          <ac:chgData name="BOUZID ZIAD" userId="c4ba16dc75957abe" providerId="LiveId" clId="{BF4E5060-9BE2-4530-91E0-CF0DC297D7FA}" dt="2023-07-12T20:57:09.275" v="1631" actId="478"/>
          <ac:picMkLst>
            <pc:docMk/>
            <pc:sldMk cId="2526491988" sldId="262"/>
            <ac:picMk id="6" creationId="{B29183AD-BC6F-8ABC-9356-9A6C715D4C38}"/>
          </ac:picMkLst>
        </pc:picChg>
      </pc:sldChg>
      <pc:sldChg chg="addSp delSp modSp new mod">
        <pc:chgData name="BOUZID ZIAD" userId="c4ba16dc75957abe" providerId="LiveId" clId="{BF4E5060-9BE2-4530-91E0-CF0DC297D7FA}" dt="2023-07-01T06:32:55.689" v="1391" actId="1076"/>
        <pc:sldMkLst>
          <pc:docMk/>
          <pc:sldMk cId="2338782624" sldId="263"/>
        </pc:sldMkLst>
        <pc:spChg chg="del">
          <ac:chgData name="BOUZID ZIAD" userId="c4ba16dc75957abe" providerId="LiveId" clId="{BF4E5060-9BE2-4530-91E0-CF0DC297D7FA}" dt="2023-07-01T06:19:56.918" v="1298" actId="478"/>
          <ac:spMkLst>
            <pc:docMk/>
            <pc:sldMk cId="2338782624" sldId="263"/>
            <ac:spMk id="2" creationId="{D44E995F-7548-55F6-CF0A-B47A1D153623}"/>
          </ac:spMkLst>
        </pc:spChg>
        <pc:spChg chg="mod">
          <ac:chgData name="BOUZID ZIAD" userId="c4ba16dc75957abe" providerId="LiveId" clId="{BF4E5060-9BE2-4530-91E0-CF0DC297D7FA}" dt="2023-07-01T06:21:03.155" v="1373" actId="14100"/>
          <ac:spMkLst>
            <pc:docMk/>
            <pc:sldMk cId="2338782624" sldId="263"/>
            <ac:spMk id="3" creationId="{07361EBC-FD7C-9DDB-510D-DC737E673ECC}"/>
          </ac:spMkLst>
        </pc:spChg>
        <pc:spChg chg="add mod">
          <ac:chgData name="BOUZID ZIAD" userId="c4ba16dc75957abe" providerId="LiveId" clId="{BF4E5060-9BE2-4530-91E0-CF0DC297D7FA}" dt="2023-07-01T06:20:11.985" v="1331" actId="20577"/>
          <ac:spMkLst>
            <pc:docMk/>
            <pc:sldMk cId="2338782624" sldId="263"/>
            <ac:spMk id="4" creationId="{1BB876AC-40F4-27F9-E34E-88851BD370DB}"/>
          </ac:spMkLst>
        </pc:spChg>
        <pc:picChg chg="add mod">
          <ac:chgData name="BOUZID ZIAD" userId="c4ba16dc75957abe" providerId="LiveId" clId="{BF4E5060-9BE2-4530-91E0-CF0DC297D7FA}" dt="2023-07-01T06:21:47.792" v="1378" actId="14100"/>
          <ac:picMkLst>
            <pc:docMk/>
            <pc:sldMk cId="2338782624" sldId="263"/>
            <ac:picMk id="5" creationId="{726737B9-E025-2793-F539-642E726671A3}"/>
          </ac:picMkLst>
        </pc:picChg>
        <pc:picChg chg="add mod">
          <ac:chgData name="BOUZID ZIAD" userId="c4ba16dc75957abe" providerId="LiveId" clId="{BF4E5060-9BE2-4530-91E0-CF0DC297D7FA}" dt="2023-07-01T06:22:20.843" v="1383" actId="14100"/>
          <ac:picMkLst>
            <pc:docMk/>
            <pc:sldMk cId="2338782624" sldId="263"/>
            <ac:picMk id="6" creationId="{1576CC01-E316-1006-8C7A-915D476620EA}"/>
          </ac:picMkLst>
        </pc:picChg>
        <pc:picChg chg="add del mod">
          <ac:chgData name="BOUZID ZIAD" userId="c4ba16dc75957abe" providerId="LiveId" clId="{BF4E5060-9BE2-4530-91E0-CF0DC297D7FA}" dt="2023-07-01T06:28:25.810" v="1386" actId="478"/>
          <ac:picMkLst>
            <pc:docMk/>
            <pc:sldMk cId="2338782624" sldId="263"/>
            <ac:picMk id="1026" creationId="{A7180656-BF22-7291-930C-95A8EEDD958D}"/>
          </ac:picMkLst>
        </pc:picChg>
        <pc:picChg chg="add mod">
          <ac:chgData name="BOUZID ZIAD" userId="c4ba16dc75957abe" providerId="LiveId" clId="{BF4E5060-9BE2-4530-91E0-CF0DC297D7FA}" dt="2023-07-01T06:29:11.378" v="1389" actId="1076"/>
          <ac:picMkLst>
            <pc:docMk/>
            <pc:sldMk cId="2338782624" sldId="263"/>
            <ac:picMk id="1028" creationId="{DD382633-2422-A7A5-4FD0-55FD2E8909FA}"/>
          </ac:picMkLst>
        </pc:picChg>
        <pc:picChg chg="add mod">
          <ac:chgData name="BOUZID ZIAD" userId="c4ba16dc75957abe" providerId="LiveId" clId="{BF4E5060-9BE2-4530-91E0-CF0DC297D7FA}" dt="2023-07-01T06:32:55.689" v="1391" actId="1076"/>
          <ac:picMkLst>
            <pc:docMk/>
            <pc:sldMk cId="2338782624" sldId="263"/>
            <ac:picMk id="1030" creationId="{1AC83D00-8D5E-5B1F-72BC-0B75E1C69C96}"/>
          </ac:picMkLst>
        </pc:picChg>
      </pc:sldChg>
      <pc:sldChg chg="addSp delSp modSp new mod">
        <pc:chgData name="BOUZID ZIAD" userId="c4ba16dc75957abe" providerId="LiveId" clId="{BF4E5060-9BE2-4530-91E0-CF0DC297D7FA}" dt="2023-07-01T06:43:51.589" v="1408"/>
        <pc:sldMkLst>
          <pc:docMk/>
          <pc:sldMk cId="974962956" sldId="264"/>
        </pc:sldMkLst>
        <pc:spChg chg="del">
          <ac:chgData name="BOUZID ZIAD" userId="c4ba16dc75957abe" providerId="LiveId" clId="{BF4E5060-9BE2-4530-91E0-CF0DC297D7FA}" dt="2023-07-01T06:42:59.466" v="1400" actId="478"/>
          <ac:spMkLst>
            <pc:docMk/>
            <pc:sldMk cId="974962956" sldId="264"/>
            <ac:spMk id="2" creationId="{7ABA3105-DD42-011C-2E22-97798A131291}"/>
          </ac:spMkLst>
        </pc:spChg>
        <pc:spChg chg="del mod">
          <ac:chgData name="BOUZID ZIAD" userId="c4ba16dc75957abe" providerId="LiveId" clId="{BF4E5060-9BE2-4530-91E0-CF0DC297D7FA}" dt="2023-07-01T06:43:16.889" v="1404" actId="478"/>
          <ac:spMkLst>
            <pc:docMk/>
            <pc:sldMk cId="974962956" sldId="264"/>
            <ac:spMk id="3" creationId="{45E143B6-9CC4-95A6-AE6F-299610E93D73}"/>
          </ac:spMkLst>
        </pc:spChg>
        <pc:spChg chg="add mod">
          <ac:chgData name="BOUZID ZIAD" userId="c4ba16dc75957abe" providerId="LiveId" clId="{BF4E5060-9BE2-4530-91E0-CF0DC297D7FA}" dt="2023-07-01T06:43:40.059" v="1407" actId="255"/>
          <ac:spMkLst>
            <pc:docMk/>
            <pc:sldMk cId="974962956" sldId="264"/>
            <ac:spMk id="4" creationId="{E32187DC-53EB-B91C-F173-1BF67B0E1255}"/>
          </ac:spMkLst>
        </pc:spChg>
        <pc:spChg chg="add mod">
          <ac:chgData name="BOUZID ZIAD" userId="c4ba16dc75957abe" providerId="LiveId" clId="{BF4E5060-9BE2-4530-91E0-CF0DC297D7FA}" dt="2023-07-01T06:43:51.589" v="1408"/>
          <ac:spMkLst>
            <pc:docMk/>
            <pc:sldMk cId="974962956" sldId="264"/>
            <ac:spMk id="5" creationId="{68BB40FD-4FBD-1AAF-3AA5-09FE742370B8}"/>
          </ac:spMkLst>
        </pc:spChg>
      </pc:sldChg>
      <pc:sldChg chg="addSp delSp modSp new mod">
        <pc:chgData name="BOUZID ZIAD" userId="c4ba16dc75957abe" providerId="LiveId" clId="{BF4E5060-9BE2-4530-91E0-CF0DC297D7FA}" dt="2023-07-01T07:02:48.743" v="1476" actId="14100"/>
        <pc:sldMkLst>
          <pc:docMk/>
          <pc:sldMk cId="3632551873" sldId="265"/>
        </pc:sldMkLst>
        <pc:spChg chg="del">
          <ac:chgData name="BOUZID ZIAD" userId="c4ba16dc75957abe" providerId="LiveId" clId="{BF4E5060-9BE2-4530-91E0-CF0DC297D7FA}" dt="2023-07-01T07:01:37.412" v="1410" actId="478"/>
          <ac:spMkLst>
            <pc:docMk/>
            <pc:sldMk cId="3632551873" sldId="265"/>
            <ac:spMk id="2" creationId="{18D6FBAC-43CC-1AFE-85D1-0FB078CC807E}"/>
          </ac:spMkLst>
        </pc:spChg>
        <pc:spChg chg="del mod">
          <ac:chgData name="BOUZID ZIAD" userId="c4ba16dc75957abe" providerId="LiveId" clId="{BF4E5060-9BE2-4530-91E0-CF0DC297D7FA}" dt="2023-07-01T07:02:35.987" v="1471" actId="478"/>
          <ac:spMkLst>
            <pc:docMk/>
            <pc:sldMk cId="3632551873" sldId="265"/>
            <ac:spMk id="3" creationId="{5F699618-32C0-66D9-02B5-F2797EDDA236}"/>
          </ac:spMkLst>
        </pc:spChg>
        <pc:spChg chg="add mod">
          <ac:chgData name="BOUZID ZIAD" userId="c4ba16dc75957abe" providerId="LiveId" clId="{BF4E5060-9BE2-4530-91E0-CF0DC297D7FA}" dt="2023-07-01T07:02:04.627" v="1468" actId="20577"/>
          <ac:spMkLst>
            <pc:docMk/>
            <pc:sldMk cId="3632551873" sldId="265"/>
            <ac:spMk id="4" creationId="{B6FAA665-4A3A-1045-A4FA-36A542BA2992}"/>
          </ac:spMkLst>
        </pc:spChg>
        <pc:picChg chg="add mod">
          <ac:chgData name="BOUZID ZIAD" userId="c4ba16dc75957abe" providerId="LiveId" clId="{BF4E5060-9BE2-4530-91E0-CF0DC297D7FA}" dt="2023-07-01T07:02:48.743" v="1476" actId="14100"/>
          <ac:picMkLst>
            <pc:docMk/>
            <pc:sldMk cId="3632551873" sldId="265"/>
            <ac:picMk id="5" creationId="{ED9177DF-D9F6-8153-5BA6-A9DD1E7C29A6}"/>
          </ac:picMkLst>
        </pc:picChg>
      </pc:sldChg>
      <pc:sldChg chg="addSp delSp modSp new mod">
        <pc:chgData name="BOUZID ZIAD" userId="c4ba16dc75957abe" providerId="LiveId" clId="{BF4E5060-9BE2-4530-91E0-CF0DC297D7FA}" dt="2023-07-12T21:42:58.758" v="1696" actId="20577"/>
        <pc:sldMkLst>
          <pc:docMk/>
          <pc:sldMk cId="4072959129" sldId="266"/>
        </pc:sldMkLst>
        <pc:spChg chg="del">
          <ac:chgData name="BOUZID ZIAD" userId="c4ba16dc75957abe" providerId="LiveId" clId="{BF4E5060-9BE2-4530-91E0-CF0DC297D7FA}" dt="2023-07-01T07:03:55.303" v="1478" actId="478"/>
          <ac:spMkLst>
            <pc:docMk/>
            <pc:sldMk cId="4072959129" sldId="266"/>
            <ac:spMk id="2" creationId="{11081E31-C10B-6AFA-151A-C819D5D9CCE1}"/>
          </ac:spMkLst>
        </pc:spChg>
        <pc:spChg chg="del">
          <ac:chgData name="BOUZID ZIAD" userId="c4ba16dc75957abe" providerId="LiveId" clId="{BF4E5060-9BE2-4530-91E0-CF0DC297D7FA}" dt="2023-07-01T07:03:56.977" v="1479" actId="478"/>
          <ac:spMkLst>
            <pc:docMk/>
            <pc:sldMk cId="4072959129" sldId="266"/>
            <ac:spMk id="3" creationId="{0FAF0A8F-53C7-B5FB-234C-5BB28736FEF1}"/>
          </ac:spMkLst>
        </pc:spChg>
        <pc:spChg chg="add mod">
          <ac:chgData name="BOUZID ZIAD" userId="c4ba16dc75957abe" providerId="LiveId" clId="{BF4E5060-9BE2-4530-91E0-CF0DC297D7FA}" dt="2023-07-12T21:42:58.758" v="1696" actId="20577"/>
          <ac:spMkLst>
            <pc:docMk/>
            <pc:sldMk cId="4072959129" sldId="266"/>
            <ac:spMk id="4" creationId="{954F996D-9CAA-55BB-B876-55DC99094CB8}"/>
          </ac:spMkLst>
        </pc:spChg>
      </pc:sldChg>
      <pc:sldChg chg="addSp delSp modSp new mod delAnim modAnim">
        <pc:chgData name="BOUZID ZIAD" userId="c4ba16dc75957abe" providerId="LiveId" clId="{BF4E5060-9BE2-4530-91E0-CF0DC297D7FA}" dt="2023-07-28T18:56:24.592" v="1844" actId="1076"/>
        <pc:sldMkLst>
          <pc:docMk/>
          <pc:sldMk cId="3869034119" sldId="267"/>
        </pc:sldMkLst>
        <pc:spChg chg="del">
          <ac:chgData name="BOUZID ZIAD" userId="c4ba16dc75957abe" providerId="LiveId" clId="{BF4E5060-9BE2-4530-91E0-CF0DC297D7FA}" dt="2023-07-01T07:29:10.651" v="1535" actId="478"/>
          <ac:spMkLst>
            <pc:docMk/>
            <pc:sldMk cId="3869034119" sldId="267"/>
            <ac:spMk id="2" creationId="{3C6BB2B7-18F4-2EB3-A21F-0B50A3D8D1BD}"/>
          </ac:spMkLst>
        </pc:spChg>
        <pc:spChg chg="del mod">
          <ac:chgData name="BOUZID ZIAD" userId="c4ba16dc75957abe" providerId="LiveId" clId="{BF4E5060-9BE2-4530-91E0-CF0DC297D7FA}" dt="2023-07-01T07:29:39.708" v="1588" actId="478"/>
          <ac:spMkLst>
            <pc:docMk/>
            <pc:sldMk cId="3869034119" sldId="267"/>
            <ac:spMk id="3" creationId="{55CCB9A4-609B-82F3-9426-3A1F33983BB9}"/>
          </ac:spMkLst>
        </pc:spChg>
        <pc:spChg chg="add mod">
          <ac:chgData name="BOUZID ZIAD" userId="c4ba16dc75957abe" providerId="LiveId" clId="{BF4E5060-9BE2-4530-91E0-CF0DC297D7FA}" dt="2023-07-01T07:29:34.514" v="1586" actId="20577"/>
          <ac:spMkLst>
            <pc:docMk/>
            <pc:sldMk cId="3869034119" sldId="267"/>
            <ac:spMk id="4" creationId="{E1518E13-EA01-0B80-E05D-ECC46392A26B}"/>
          </ac:spMkLst>
        </pc:spChg>
        <pc:picChg chg="add del mod">
          <ac:chgData name="BOUZID ZIAD" userId="c4ba16dc75957abe" providerId="LiveId" clId="{BF4E5060-9BE2-4530-91E0-CF0DC297D7FA}" dt="2023-07-28T18:39:17.290" v="1843" actId="478"/>
          <ac:picMkLst>
            <pc:docMk/>
            <pc:sldMk cId="3869034119" sldId="267"/>
            <ac:picMk id="2" creationId="{9AC7ED02-2B2C-C374-46F1-B3A92B712F95}"/>
          </ac:picMkLst>
        </pc:picChg>
        <pc:picChg chg="add mod">
          <ac:chgData name="BOUZID ZIAD" userId="c4ba16dc75957abe" providerId="LiveId" clId="{BF4E5060-9BE2-4530-91E0-CF0DC297D7FA}" dt="2023-07-28T18:56:24.592" v="1844" actId="1076"/>
          <ac:picMkLst>
            <pc:docMk/>
            <pc:sldMk cId="3869034119" sldId="267"/>
            <ac:picMk id="1026" creationId="{D9CA281D-CAFB-AFAD-7014-32F194BBC6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A41E93-0940-4F04-853E-38FA8E6BF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E910B1-76DF-A73D-C682-C23C7FED2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17518-58F1-EBA1-507F-96BFB974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3548EC-FF15-CD0E-31BE-0D66DA0C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9EF794-5F36-7239-932F-27B2FF4D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1671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A61556-3F8E-1176-B369-C0BC5B8C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13C9B0-E1B5-9B83-42D4-4059BC77B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B7176E-CBA7-2B57-A2FF-9530A6691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814714-8B7F-3A9F-375A-C6901CA0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65C8A6-5C17-4F89-A81E-02F84AEA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7060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741FE84-51E8-3D4E-362C-CD28B6860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C69B2B3-628D-F474-5B2B-292272EA7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F8E4C8-01FE-DFD9-BD1F-0D94A26C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C26AA0-4BB5-9C7B-C539-7841EAED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31F9B3-5178-7B00-EA01-B62BEFF4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544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CE546-01E5-EF55-BA3C-27736E69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A09E0A-3D82-CED4-F69C-9AB116A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E7D351-2BB5-8540-9BE4-362533AE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5CDDF6-867E-B12A-E1ED-C2A32098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1CF7FA-7A5F-DA72-8334-279ED404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763772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F02D7-A3D5-89A1-6C8C-14EE6B83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B8148E-0E96-29E1-9137-E91792656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2A8BF5-9D28-2E65-E982-A97E8D97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E7DA06-6006-7A5D-4162-DAB79241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117270-3BCA-98A8-8662-6B875541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879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43841-A097-C9C7-F89A-CA966C96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29F542-3BCD-1C42-0196-E6C1C0696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B6F9A62-3902-D6EF-D73C-5552D46ED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CB4FBC-EBBC-2718-92F1-0F3C00F1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D7795F-4268-E646-B2E3-FE4132C1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6DCC1F-7C36-49A7-4CAD-D891F237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3638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9A3E9-7035-8B3B-FFF6-4284D75AD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91BE0B-C30B-8C65-9172-A1D5034A8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DF427F-106E-C62B-4FBF-00D5147AC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F8C6C5-B7F0-BCC6-A724-12AFDA752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E88BADF-6522-A063-074A-5216689D5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79E816-C7A6-A71C-CFEE-22C5E1EE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6D0923-C8BC-93D2-2389-2E3EAC9F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9918A4-0273-D264-13F0-1DE6D5A3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0876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F2905D-CA8F-B1CC-3B00-51303278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3911B4-AF9E-F739-63B3-6989FEC7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2F6B77-903A-7066-5A51-32FE1D4E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E316F5-7FA2-4E44-EEC6-DEB52D7E5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134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2745EE-0B0D-CBC6-6513-17DB8FE0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2F1A3DD-C12F-6771-463E-04627B01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BA6014-7AE2-53A5-4415-FFA8C380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85852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5D4114-CFB4-D083-034A-6B57D811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C7060D-9A28-3F07-5F7B-7B119619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FA8421-8889-5341-A668-C37B720D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67BD10-36DD-FC16-2FD4-3F445437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9D63F-899A-A5C4-D033-7C3FF83C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F75855-0FA6-469D-DEE0-0D6F7D5B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47817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2E303-AF5E-FF57-B775-4625A470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12BF4B9-F702-B6B2-0F4E-9F6AE08F1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2D14AD-8191-D44F-7661-51AC134E7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5BB0C2-75A8-011C-F822-E4AC46EE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109556-86E0-5495-E406-9C80F707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2F70E9-05F3-C381-8AEF-BBD5BD08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77401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3266BA1-C9AF-6DB7-ADCB-45F088D9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F4774D-DD1B-A831-8992-D7F56D67F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3FEBB3-DB06-32B2-F0A2-6216937F0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8FCC9-EFAF-486D-B98F-220EFE798B3F}" type="datetimeFigureOut">
              <a:rPr lang="fr-MA" smtClean="0"/>
              <a:t>28/07/2023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5203CC-5BE0-EC1F-B227-346CFDB6C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B8ADA6-5318-F719-4852-991C0F53E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DED1-7DAD-41F9-8807-BAA7F29FBAEF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3641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chemin : horizontal 7">
            <a:extLst>
              <a:ext uri="{FF2B5EF4-FFF2-40B4-BE49-F238E27FC236}">
                <a16:creationId xmlns:a16="http://schemas.microsoft.com/office/drawing/2014/main" id="{0D709EE2-00B7-6DC0-E17E-F978FD99E82C}"/>
              </a:ext>
            </a:extLst>
          </p:cNvPr>
          <p:cNvSpPr/>
          <p:nvPr/>
        </p:nvSpPr>
        <p:spPr>
          <a:xfrm>
            <a:off x="3717328" y="2035390"/>
            <a:ext cx="4757343" cy="2136226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Conception et développement d’une application de GMAO (Gestion de Maintenance Assistée par Ordinateur) avec </a:t>
            </a:r>
            <a:r>
              <a:rPr lang="fr-FR" dirty="0" err="1">
                <a:solidFill>
                  <a:schemeClr val="tx1"/>
                </a:solidFill>
              </a:rPr>
              <a:t>Laravel</a:t>
            </a:r>
            <a:endParaRPr lang="fr-MA" dirty="0">
              <a:solidFill>
                <a:schemeClr val="tx1"/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F6C3BA32-E837-187C-6332-928936AFF334}"/>
              </a:ext>
            </a:extLst>
          </p:cNvPr>
          <p:cNvSpPr txBox="1"/>
          <p:nvPr/>
        </p:nvSpPr>
        <p:spPr>
          <a:xfrm>
            <a:off x="1406566" y="4312731"/>
            <a:ext cx="2889649" cy="105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par: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BOUZID ZIAD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61E313A6-BA73-2967-A55C-77F5FB581321}"/>
              </a:ext>
            </a:extLst>
          </p:cNvPr>
          <p:cNvSpPr txBox="1"/>
          <p:nvPr/>
        </p:nvSpPr>
        <p:spPr>
          <a:xfrm>
            <a:off x="6294268" y="4310914"/>
            <a:ext cx="5732959" cy="197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Membres du jury: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Mme MOUHIM SANAA :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Encadrante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EL AISSAOUI ABDELAAZIZ :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Président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TBATOU ZAKARIAE :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Lecteur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1FA49A2-532D-05E2-C394-CD97EC7D7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322" y="173564"/>
            <a:ext cx="2688989" cy="989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9113B-D409-C6A2-561F-3A5547452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59" y="173564"/>
            <a:ext cx="2721610" cy="101331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EF358FCC-221D-85F9-4624-B52024526FBD}"/>
              </a:ext>
            </a:extLst>
          </p:cNvPr>
          <p:cNvSpPr/>
          <p:nvPr/>
        </p:nvSpPr>
        <p:spPr>
          <a:xfrm rot="5400000">
            <a:off x="-180975" y="192933"/>
            <a:ext cx="1885950" cy="1524000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F9FA5D1B-3EB1-A209-561A-05E36EAE64E5}"/>
              </a:ext>
            </a:extLst>
          </p:cNvPr>
          <p:cNvSpPr txBox="1"/>
          <p:nvPr/>
        </p:nvSpPr>
        <p:spPr>
          <a:xfrm>
            <a:off x="3283387" y="968831"/>
            <a:ext cx="5625224" cy="105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Projet de fin d’études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Filière : Génie informatique Option Génie Logiciel</a:t>
            </a:r>
          </a:p>
        </p:txBody>
      </p:sp>
    </p:spTree>
    <p:extLst>
      <p:ext uri="{BB962C8B-B14F-4D97-AF65-F5344CB8AC3E}">
        <p14:creationId xmlns:p14="http://schemas.microsoft.com/office/powerpoint/2010/main" val="180331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518E13-EA01-0B80-E05D-ECC46392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296"/>
            <a:ext cx="10515600" cy="486430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/>
              <a:t>Démonstration</a:t>
            </a:r>
            <a:endParaRPr lang="fr-MA" sz="3600" b="1" dirty="0"/>
          </a:p>
        </p:txBody>
      </p:sp>
      <p:pic>
        <p:nvPicPr>
          <p:cNvPr id="1026" name="Picture 2" descr="images (225×225)">
            <a:extLst>
              <a:ext uri="{FF2B5EF4-FFF2-40B4-BE49-F238E27FC236}">
                <a16:creationId xmlns:a16="http://schemas.microsoft.com/office/drawing/2014/main" id="{D9CA281D-CAFB-AFAD-7014-32F194BBC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15" y="24284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023-07-28 21-55-29">
            <a:hlinkClick r:id="" action="ppaction://media"/>
            <a:extLst>
              <a:ext uri="{FF2B5EF4-FFF2-40B4-BE49-F238E27FC236}">
                <a16:creationId xmlns:a16="http://schemas.microsoft.com/office/drawing/2014/main" id="{FDE0F4AB-4916-78EE-9B56-198DFE0D8C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3865" y="2656850"/>
            <a:ext cx="2997945" cy="16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3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954F996D-9CAA-55BB-B876-55DC99094CB8}"/>
              </a:ext>
            </a:extLst>
          </p:cNvPr>
          <p:cNvSpPr txBox="1"/>
          <p:nvPr/>
        </p:nvSpPr>
        <p:spPr>
          <a:xfrm>
            <a:off x="1082040" y="2610749"/>
            <a:ext cx="9525000" cy="121911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6000" b="1" spc="3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Conclusion</a:t>
            </a:r>
            <a:endParaRPr lang="en-US" sz="6000" b="1" spc="3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5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E32187DC-53EB-B91C-F173-1BF67B0E1255}"/>
              </a:ext>
            </a:extLst>
          </p:cNvPr>
          <p:cNvSpPr txBox="1"/>
          <p:nvPr/>
        </p:nvSpPr>
        <p:spPr>
          <a:xfrm>
            <a:off x="1082040" y="1918252"/>
            <a:ext cx="9525000" cy="2604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6000" b="1" spc="3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Merci pour votre attention.</a:t>
            </a:r>
            <a:endParaRPr lang="en-US" sz="6000" b="1" spc="3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68BB40FD-4FBD-1AAF-3AA5-09FE742370B8}"/>
              </a:ext>
            </a:extLst>
          </p:cNvPr>
          <p:cNvSpPr/>
          <p:nvPr/>
        </p:nvSpPr>
        <p:spPr>
          <a:xfrm rot="5400000">
            <a:off x="-180975" y="192933"/>
            <a:ext cx="1885950" cy="1524000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97496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6">
            <a:extLst>
              <a:ext uri="{FF2B5EF4-FFF2-40B4-BE49-F238E27FC236}">
                <a16:creationId xmlns:a16="http://schemas.microsoft.com/office/drawing/2014/main" id="{F82A708C-9F03-B237-8BDA-7B1BE618F916}"/>
              </a:ext>
            </a:extLst>
          </p:cNvPr>
          <p:cNvSpPr txBox="1"/>
          <p:nvPr/>
        </p:nvSpPr>
        <p:spPr>
          <a:xfrm>
            <a:off x="4776187" y="133166"/>
            <a:ext cx="245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3B1E8898-D60D-C9A2-4BC5-A91186C165FB}"/>
              </a:ext>
            </a:extLst>
          </p:cNvPr>
          <p:cNvSpPr/>
          <p:nvPr/>
        </p:nvSpPr>
        <p:spPr>
          <a:xfrm>
            <a:off x="3435658" y="1607211"/>
            <a:ext cx="621437" cy="30184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663536AB-52E4-7904-D110-B190B1E3DA59}"/>
              </a:ext>
            </a:extLst>
          </p:cNvPr>
          <p:cNvSpPr txBox="1"/>
          <p:nvPr/>
        </p:nvSpPr>
        <p:spPr>
          <a:xfrm>
            <a:off x="4374951" y="1445014"/>
            <a:ext cx="3887201" cy="464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20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Général Du Projet</a:t>
            </a:r>
            <a:endParaRPr lang="en-US" sz="20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18F2E1-0BE0-D2E7-AAEF-B3ACE5EF6BF9}"/>
              </a:ext>
            </a:extLst>
          </p:cNvPr>
          <p:cNvSpPr txBox="1"/>
          <p:nvPr/>
        </p:nvSpPr>
        <p:spPr>
          <a:xfrm>
            <a:off x="4286173" y="1909052"/>
            <a:ext cx="406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Présentation de </a:t>
            </a:r>
            <a:r>
              <a:rPr lang="fr-FR"/>
              <a:t>l’organisme d’accueil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Söhne"/>
              </a:rPr>
              <a:t>L'objectif principal de ce projet</a:t>
            </a:r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5DDE5BC6-567A-541B-A28D-ABEF5BA0EC5C}"/>
              </a:ext>
            </a:extLst>
          </p:cNvPr>
          <p:cNvSpPr/>
          <p:nvPr/>
        </p:nvSpPr>
        <p:spPr>
          <a:xfrm>
            <a:off x="3435658" y="2717580"/>
            <a:ext cx="621437" cy="30184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A6E01220-23AF-6EFD-AB09-C9DA94DF609F}"/>
              </a:ext>
            </a:extLst>
          </p:cNvPr>
          <p:cNvSpPr txBox="1"/>
          <p:nvPr/>
        </p:nvSpPr>
        <p:spPr>
          <a:xfrm>
            <a:off x="4374951" y="2555383"/>
            <a:ext cx="3887201" cy="464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20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et Conception</a:t>
            </a:r>
            <a:endParaRPr lang="en-US" sz="20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C425A32-95B9-F078-1B34-E8E10D349FFD}"/>
              </a:ext>
            </a:extLst>
          </p:cNvPr>
          <p:cNvSpPr/>
          <p:nvPr/>
        </p:nvSpPr>
        <p:spPr>
          <a:xfrm>
            <a:off x="3435658" y="3409151"/>
            <a:ext cx="621437" cy="30184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AB3C5942-69E4-7F7B-188B-003483FBFD11}"/>
              </a:ext>
            </a:extLst>
          </p:cNvPr>
          <p:cNvSpPr txBox="1"/>
          <p:nvPr/>
        </p:nvSpPr>
        <p:spPr>
          <a:xfrm>
            <a:off x="4374951" y="3246954"/>
            <a:ext cx="3887201" cy="464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20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en-US" sz="20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029EC9A-C530-5959-2F0F-6B667E445CDB}"/>
              </a:ext>
            </a:extLst>
          </p:cNvPr>
          <p:cNvSpPr txBox="1"/>
          <p:nvPr/>
        </p:nvSpPr>
        <p:spPr>
          <a:xfrm>
            <a:off x="4199137" y="3710992"/>
            <a:ext cx="4489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Technologie et Framework utilisées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Démonstration</a:t>
            </a:r>
            <a:endParaRPr lang="fr-MA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B807A9D-DDE1-6196-AEF1-365597FA37BF}"/>
              </a:ext>
            </a:extLst>
          </p:cNvPr>
          <p:cNvSpPr/>
          <p:nvPr/>
        </p:nvSpPr>
        <p:spPr>
          <a:xfrm>
            <a:off x="3435658" y="4491540"/>
            <a:ext cx="621437" cy="30184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A3924EDC-D652-B7C7-9301-6F4DF522746A}"/>
              </a:ext>
            </a:extLst>
          </p:cNvPr>
          <p:cNvSpPr txBox="1"/>
          <p:nvPr/>
        </p:nvSpPr>
        <p:spPr>
          <a:xfrm>
            <a:off x="4374951" y="4329343"/>
            <a:ext cx="3887201" cy="464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fr-FR" sz="20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78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E74E6-E0C7-C90A-CFBD-DAA2DEBD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770" y="396112"/>
            <a:ext cx="10515600" cy="611419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/>
              <a:t>Présentation De l’organisme D’accueil</a:t>
            </a:r>
            <a:endParaRPr lang="fr-MA" sz="36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7643BA-B320-1857-5220-14624F3CD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538" y="3604334"/>
            <a:ext cx="4722921" cy="171339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                   S.A.R.L</a:t>
            </a:r>
          </a:p>
          <a:p>
            <a:pPr marL="0" indent="0">
              <a:buNone/>
            </a:pPr>
            <a:r>
              <a:rPr lang="fr-FR" dirty="0"/>
              <a:t>                Crée en 2019</a:t>
            </a:r>
          </a:p>
          <a:p>
            <a:pPr marL="0" indent="0">
              <a:buNone/>
            </a:pPr>
            <a:r>
              <a:rPr lang="fr-FR" dirty="0"/>
              <a:t>               Situé à Agadir</a:t>
            </a:r>
            <a:endParaRPr lang="fr-M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89A741-2A11-1EC7-FE9D-A4CD6DA5E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21" y="1540275"/>
            <a:ext cx="3007757" cy="16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6FCF0DA-C54D-8268-CDCD-DC5A88AC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605" y="375327"/>
            <a:ext cx="10515600" cy="611419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/>
              <a:t>Organigramme </a:t>
            </a:r>
            <a:r>
              <a:rPr lang="fr-FR" sz="3600" b="1"/>
              <a:t>de l’entreprise</a:t>
            </a:r>
            <a:endParaRPr lang="fr-MA" sz="36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CDBA02-7968-66B6-2354-0A430394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96" y="1219938"/>
            <a:ext cx="8504807" cy="51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5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21F9C0-A42C-0DB3-7141-0D366B4DD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1413129"/>
            <a:ext cx="6592410" cy="4351338"/>
          </a:xfrm>
        </p:spPr>
        <p:txBody>
          <a:bodyPr/>
          <a:lstStyle/>
          <a:p>
            <a:r>
              <a:rPr lang="fr-FR" b="1" i="0" dirty="0">
                <a:effectLst/>
              </a:rPr>
              <a:t>L'objectif principal de ce projet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MA" dirty="0"/>
              <a:t>Simplifier le processus de gestion des ordres de travail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MA" dirty="0"/>
              <a:t>Faciliter la gestion des équipements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MA" dirty="0"/>
              <a:t>Gérer efficacement l’inventaire des pièces de rechange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MA" dirty="0"/>
              <a:t>Assurer une gestion efficace des utilisateurs</a:t>
            </a:r>
          </a:p>
          <a:p>
            <a:pPr marL="0" indent="0">
              <a:buNone/>
            </a:pPr>
            <a:endParaRPr lang="fr-MA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C8C694F-F24F-F5F5-F340-A6D4E06C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605" y="375327"/>
            <a:ext cx="10515600" cy="611419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/>
              <a:t>Contexte Général du Projet</a:t>
            </a:r>
            <a:endParaRPr lang="fr-MA" sz="36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C120EE-B4E0-E259-6031-10FA6930A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28" y="1561249"/>
            <a:ext cx="5169322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0FB57-F973-DC49-4CC6-3411377A0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03" y="830395"/>
            <a:ext cx="10515600" cy="412480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Diagramme de cas d’utilisation général</a:t>
            </a:r>
            <a:endParaRPr lang="fr-MA" sz="24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E593C19-D3CE-FA21-FCF8-9AEFB94A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296"/>
            <a:ext cx="10515600" cy="486430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/>
              <a:t>Analyse et Conception</a:t>
            </a:r>
            <a:endParaRPr lang="fr-MA" sz="36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107377-2534-5536-D934-2A2B45DED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39" y="1416320"/>
            <a:ext cx="7981024" cy="51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7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D19646B-00D5-D24B-C70C-B9DDCF72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296"/>
            <a:ext cx="10515600" cy="486430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/>
              <a:t>Analyse et Conception</a:t>
            </a:r>
            <a:endParaRPr lang="fr-MA" sz="3600" b="1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2075823-F49B-1B0A-A167-735FCCF07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03" y="830395"/>
            <a:ext cx="10515600" cy="412480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Diagramme de classe</a:t>
            </a:r>
            <a:endParaRPr lang="fr-MA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E42E17-B6E8-73CA-6ADF-81ECDF57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90" y="1327544"/>
            <a:ext cx="9449619" cy="52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9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361EBC-FD7C-9DDB-510D-DC737E673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8879"/>
            <a:ext cx="10515600" cy="486430"/>
          </a:xfrm>
        </p:spPr>
        <p:txBody>
          <a:bodyPr/>
          <a:lstStyle/>
          <a:p>
            <a:r>
              <a:rPr lang="fr-FR" b="1" dirty="0"/>
              <a:t>Technologies et Framework utilisés :</a:t>
            </a:r>
            <a:endParaRPr lang="fr-MA" b="1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BB876AC-40F4-27F9-E34E-88851BD3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296"/>
            <a:ext cx="10515600" cy="486430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/>
              <a:t>Réalisation</a:t>
            </a:r>
            <a:endParaRPr lang="fr-MA" sz="36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6737B9-E025-2793-F539-642E72667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94" y="2100309"/>
            <a:ext cx="3649980" cy="1219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76CC01-E316-1006-8C7A-915D476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08" y="2100309"/>
            <a:ext cx="4876800" cy="132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141336-3AD4-4793-DA6E-00C4C6917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94" y="4043400"/>
            <a:ext cx="2482049" cy="12189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3F8BEA-DBD4-5D31-49C1-D62EF20E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39" y="3815469"/>
            <a:ext cx="1287261" cy="14468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F880F3-6486-1806-364D-A74C9625C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27" y="3815468"/>
            <a:ext cx="2867181" cy="14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8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6FAA665-4A3A-1045-A4FA-36A542BA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296"/>
            <a:ext cx="10515600" cy="486430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/>
              <a:t>Architecture globale de l’application</a:t>
            </a:r>
            <a:endParaRPr lang="fr-MA" sz="36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9177DF-D9F6-8153-5BA6-A9DD1E7C2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2" y="1162975"/>
            <a:ext cx="8922058" cy="47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518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4709</TotalTime>
  <Words>173</Words>
  <Application>Microsoft Office PowerPoint</Application>
  <PresentationFormat>Grand écran</PresentationFormat>
  <Paragraphs>39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Times New Roman</vt:lpstr>
      <vt:lpstr>Wingdings</vt:lpstr>
      <vt:lpstr>Thème Office</vt:lpstr>
      <vt:lpstr>Présentation PowerPoint</vt:lpstr>
      <vt:lpstr>Présentation PowerPoint</vt:lpstr>
      <vt:lpstr>Présentation De l’organisme D’accueil</vt:lpstr>
      <vt:lpstr>Organigramme de l’entreprise</vt:lpstr>
      <vt:lpstr>Contexte Général du Projet</vt:lpstr>
      <vt:lpstr>Analyse et Conception</vt:lpstr>
      <vt:lpstr>Analyse et Conception</vt:lpstr>
      <vt:lpstr>Réalisation</vt:lpstr>
      <vt:lpstr>Architecture globale de l’application</vt:lpstr>
      <vt:lpstr>Démonstration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BOUZID ZIAD</dc:creator>
  <cp:lastModifiedBy>BOUZID ZIAD</cp:lastModifiedBy>
  <cp:revision>14</cp:revision>
  <dcterms:created xsi:type="dcterms:W3CDTF">2023-06-25T11:58:29Z</dcterms:created>
  <dcterms:modified xsi:type="dcterms:W3CDTF">2023-07-28T21:04:34Z</dcterms:modified>
</cp:coreProperties>
</file>